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5CB0-B1EC-4C00-9F27-DD998F8431C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6399-EADF-448B-800D-B5B1D6B78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38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5CB0-B1EC-4C00-9F27-DD998F8431C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6399-EADF-448B-800D-B5B1D6B78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16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5CB0-B1EC-4C00-9F27-DD998F8431C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6399-EADF-448B-800D-B5B1D6B78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3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5CB0-B1EC-4C00-9F27-DD998F8431C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6399-EADF-448B-800D-B5B1D6B78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75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5CB0-B1EC-4C00-9F27-DD998F8431C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6399-EADF-448B-800D-B5B1D6B78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01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5CB0-B1EC-4C00-9F27-DD998F8431C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6399-EADF-448B-800D-B5B1D6B78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27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5CB0-B1EC-4C00-9F27-DD998F8431C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6399-EADF-448B-800D-B5B1D6B78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84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5CB0-B1EC-4C00-9F27-DD998F8431C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6399-EADF-448B-800D-B5B1D6B78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80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5CB0-B1EC-4C00-9F27-DD998F8431C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6399-EADF-448B-800D-B5B1D6B78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250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5CB0-B1EC-4C00-9F27-DD998F8431C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6399-EADF-448B-800D-B5B1D6B78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84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5CB0-B1EC-4C00-9F27-DD998F8431C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6399-EADF-448B-800D-B5B1D6B78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86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F5CB0-B1EC-4C00-9F27-DD998F8431C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6399-EADF-448B-800D-B5B1D6B78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98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925" y="1438275"/>
            <a:ext cx="577215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1740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</dc:creator>
  <cp:lastModifiedBy>Marie</cp:lastModifiedBy>
  <cp:revision>1</cp:revision>
  <dcterms:created xsi:type="dcterms:W3CDTF">2024-10-01T09:46:54Z</dcterms:created>
  <dcterms:modified xsi:type="dcterms:W3CDTF">2024-10-01T09:47:03Z</dcterms:modified>
</cp:coreProperties>
</file>